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256" r:id="rId5"/>
    <p:sldId id="257" r:id="rId6"/>
    <p:sldId id="258" r:id="rId7"/>
    <p:sldId id="264" r:id="rId8"/>
    <p:sldId id="284" r:id="rId9"/>
    <p:sldId id="283" r:id="rId10"/>
    <p:sldId id="263" r:id="rId11"/>
    <p:sldId id="285" r:id="rId12"/>
    <p:sldId id="286" r:id="rId13"/>
    <p:sldId id="282" r:id="rId14"/>
  </p:sldIdLst>
  <p:sldSz cx="17340263" cy="97536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541D64-E58D-4816-9950-7E6C1EFF9090}" v="13" dt="2026-05-04T10:13:32.0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756"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0A54B6BB-08F2-411C-8EF8-C83FA52840CD}"/>
    <pc:docChg chg="undo custSel addSld delSld modSld sldOrd">
      <pc:chgData name="Turid Slettebø" userId="65215437-796a-4dff-b515-98e0a587fbc7" providerId="ADAL" clId="{0A54B6BB-08F2-411C-8EF8-C83FA52840CD}" dt="2026-05-04T10:14:53.722" v="308" actId="207"/>
      <pc:docMkLst>
        <pc:docMk/>
      </pc:docMkLst>
      <pc:sldChg chg="addSp delSp modSp mod">
        <pc:chgData name="Turid Slettebø" userId="65215437-796a-4dff-b515-98e0a587fbc7" providerId="ADAL" clId="{0A54B6BB-08F2-411C-8EF8-C83FA52840CD}" dt="2026-05-04T10:14:53.722" v="308" actId="207"/>
        <pc:sldMkLst>
          <pc:docMk/>
          <pc:sldMk cId="0" sldId="256"/>
        </pc:sldMkLst>
        <pc:spChg chg="mod">
          <ac:chgData name="Turid Slettebø" userId="65215437-796a-4dff-b515-98e0a587fbc7" providerId="ADAL" clId="{0A54B6BB-08F2-411C-8EF8-C83FA52840CD}" dt="2026-05-04T10:14:53.722" v="308" actId="207"/>
          <ac:spMkLst>
            <pc:docMk/>
            <pc:sldMk cId="0" sldId="256"/>
            <ac:spMk id="4" creationId="{18203C1B-9BBE-94D6-A951-29FC95C6B165}"/>
          </ac:spMkLst>
        </pc:spChg>
        <pc:spChg chg="del">
          <ac:chgData name="Turid Slettebø" userId="65215437-796a-4dff-b515-98e0a587fbc7" providerId="ADAL" clId="{0A54B6BB-08F2-411C-8EF8-C83FA52840CD}" dt="2026-05-04T10:13:35.201" v="307" actId="26606"/>
          <ac:spMkLst>
            <pc:docMk/>
            <pc:sldMk cId="0" sldId="256"/>
            <ac:spMk id="24" creationId="{870A1295-61BC-4214-AA3E-D396673024D0}"/>
          </ac:spMkLst>
        </pc:spChg>
        <pc:spChg chg="add">
          <ac:chgData name="Turid Slettebø" userId="65215437-796a-4dff-b515-98e0a587fbc7" providerId="ADAL" clId="{0A54B6BB-08F2-411C-8EF8-C83FA52840CD}" dt="2026-05-04T10:13:35.201" v="307" actId="26606"/>
          <ac:spMkLst>
            <pc:docMk/>
            <pc:sldMk cId="0" sldId="256"/>
            <ac:spMk id="35" creationId="{870A1295-61BC-4214-AA3E-D396673024D0}"/>
          </ac:spMkLst>
        </pc:spChg>
        <pc:grpChg chg="del">
          <ac:chgData name="Turid Slettebø" userId="65215437-796a-4dff-b515-98e0a587fbc7" providerId="ADAL" clId="{0A54B6BB-08F2-411C-8EF8-C83FA52840CD}" dt="2026-05-04T10:13:35.201" v="307" actId="26606"/>
          <ac:grpSpMkLst>
            <pc:docMk/>
            <pc:sldMk cId="0" sldId="256"/>
            <ac:grpSpMk id="26" creationId="{0B139475-2B26-4CA9-9413-DE741E49F7BB}"/>
          </ac:grpSpMkLst>
        </pc:grpChg>
        <pc:grpChg chg="add">
          <ac:chgData name="Turid Slettebø" userId="65215437-796a-4dff-b515-98e0a587fbc7" providerId="ADAL" clId="{0A54B6BB-08F2-411C-8EF8-C83FA52840CD}" dt="2026-05-04T10:13:35.201" v="307" actId="26606"/>
          <ac:grpSpMkLst>
            <pc:docMk/>
            <pc:sldMk cId="0" sldId="256"/>
            <ac:grpSpMk id="37" creationId="{0B139475-2B26-4CA9-9413-DE741E49F7BB}"/>
          </ac:grpSpMkLst>
        </pc:grpChg>
        <pc:picChg chg="del">
          <ac:chgData name="Turid Slettebø" userId="65215437-796a-4dff-b515-98e0a587fbc7" providerId="ADAL" clId="{0A54B6BB-08F2-411C-8EF8-C83FA52840CD}" dt="2026-05-04T10:13:30.433" v="305" actId="478"/>
          <ac:picMkLst>
            <pc:docMk/>
            <pc:sldMk cId="0" sldId="256"/>
            <ac:picMk id="5" creationId="{4EF8AEA1-43E9-2B21-41F6-FCAD90F4464F}"/>
          </ac:picMkLst>
        </pc:picChg>
        <pc:picChg chg="ord">
          <ac:chgData name="Turid Slettebø" userId="65215437-796a-4dff-b515-98e0a587fbc7" providerId="ADAL" clId="{0A54B6BB-08F2-411C-8EF8-C83FA52840CD}" dt="2026-05-04T10:13:35.201" v="307" actId="26606"/>
          <ac:picMkLst>
            <pc:docMk/>
            <pc:sldMk cId="0" sldId="256"/>
            <ac:picMk id="6" creationId="{1F942A8E-B6E9-7DD6-90BB-C0261DF4C41F}"/>
          </ac:picMkLst>
        </pc:picChg>
        <pc:picChg chg="add mod">
          <ac:chgData name="Turid Slettebø" userId="65215437-796a-4dff-b515-98e0a587fbc7" providerId="ADAL" clId="{0A54B6BB-08F2-411C-8EF8-C83FA52840CD}" dt="2026-05-04T10:13:35.201" v="307" actId="26606"/>
          <ac:picMkLst>
            <pc:docMk/>
            <pc:sldMk cId="0" sldId="256"/>
            <ac:picMk id="7" creationId="{1836C342-4365-0699-DCC9-01B1D35EAAF3}"/>
          </ac:picMkLst>
        </pc:picChg>
      </pc:sldChg>
      <pc:sldChg chg="add del">
        <pc:chgData name="Turid Slettebø" userId="65215437-796a-4dff-b515-98e0a587fbc7" providerId="ADAL" clId="{0A54B6BB-08F2-411C-8EF8-C83FA52840CD}" dt="2026-05-04T09:42:37.134" v="47"/>
        <pc:sldMkLst>
          <pc:docMk/>
          <pc:sldMk cId="0" sldId="257"/>
        </pc:sldMkLst>
      </pc:sldChg>
      <pc:sldChg chg="add del">
        <pc:chgData name="Turid Slettebø" userId="65215437-796a-4dff-b515-98e0a587fbc7" providerId="ADAL" clId="{0A54B6BB-08F2-411C-8EF8-C83FA52840CD}" dt="2026-05-04T09:45:19.069" v="49"/>
        <pc:sldMkLst>
          <pc:docMk/>
          <pc:sldMk cId="0" sldId="258"/>
        </pc:sldMkLst>
      </pc:sldChg>
      <pc:sldChg chg="del">
        <pc:chgData name="Turid Slettebø" userId="65215437-796a-4dff-b515-98e0a587fbc7" providerId="ADAL" clId="{0A54B6BB-08F2-411C-8EF8-C83FA52840CD}" dt="2026-05-04T08:49:29.213" v="46" actId="47"/>
        <pc:sldMkLst>
          <pc:docMk/>
          <pc:sldMk cId="0" sldId="259"/>
        </pc:sldMkLst>
      </pc:sldChg>
      <pc:sldChg chg="del">
        <pc:chgData name="Turid Slettebø" userId="65215437-796a-4dff-b515-98e0a587fbc7" providerId="ADAL" clId="{0A54B6BB-08F2-411C-8EF8-C83FA52840CD}" dt="2026-05-04T08:49:29.213" v="46" actId="47"/>
        <pc:sldMkLst>
          <pc:docMk/>
          <pc:sldMk cId="0" sldId="260"/>
        </pc:sldMkLst>
      </pc:sldChg>
      <pc:sldChg chg="add del">
        <pc:chgData name="Turid Slettebø" userId="65215437-796a-4dff-b515-98e0a587fbc7" providerId="ADAL" clId="{0A54B6BB-08F2-411C-8EF8-C83FA52840CD}" dt="2026-05-04T09:49:21.482" v="158" actId="47"/>
        <pc:sldMkLst>
          <pc:docMk/>
          <pc:sldMk cId="0" sldId="261"/>
        </pc:sldMkLst>
      </pc:sldChg>
      <pc:sldChg chg="add del">
        <pc:chgData name="Turid Slettebø" userId="65215437-796a-4dff-b515-98e0a587fbc7" providerId="ADAL" clId="{0A54B6BB-08F2-411C-8EF8-C83FA52840CD}" dt="2026-05-04T10:05:40.447" v="290" actId="47"/>
        <pc:sldMkLst>
          <pc:docMk/>
          <pc:sldMk cId="0" sldId="262"/>
        </pc:sldMkLst>
      </pc:sldChg>
      <pc:sldChg chg="addSp modSp add del mod ord modNotes">
        <pc:chgData name="Turid Slettebø" userId="65215437-796a-4dff-b515-98e0a587fbc7" providerId="ADAL" clId="{0A54B6BB-08F2-411C-8EF8-C83FA52840CD}" dt="2026-05-04T09:52:28.154" v="225" actId="6549"/>
        <pc:sldMkLst>
          <pc:docMk/>
          <pc:sldMk cId="0" sldId="263"/>
        </pc:sldMkLst>
        <pc:spChg chg="add mod">
          <ac:chgData name="Turid Slettebø" userId="65215437-796a-4dff-b515-98e0a587fbc7" providerId="ADAL" clId="{0A54B6BB-08F2-411C-8EF8-C83FA52840CD}" dt="2026-05-04T09:52:28.154" v="225" actId="6549"/>
          <ac:spMkLst>
            <pc:docMk/>
            <pc:sldMk cId="0" sldId="263"/>
            <ac:spMk id="3" creationId="{F9F7CA38-B820-9DBC-2EEC-904069025E8E}"/>
          </ac:spMkLst>
        </pc:spChg>
      </pc:sldChg>
      <pc:sldChg chg="add del ord modNotes">
        <pc:chgData name="Turid Slettebø" userId="65215437-796a-4dff-b515-98e0a587fbc7" providerId="ADAL" clId="{0A54B6BB-08F2-411C-8EF8-C83FA52840CD}" dt="2026-05-04T10:06:43.669" v="301"/>
        <pc:sldMkLst>
          <pc:docMk/>
          <pc:sldMk cId="0" sldId="264"/>
        </pc:sldMkLst>
      </pc:sldChg>
      <pc:sldChg chg="add del">
        <pc:chgData name="Turid Slettebø" userId="65215437-796a-4dff-b515-98e0a587fbc7" providerId="ADAL" clId="{0A54B6BB-08F2-411C-8EF8-C83FA52840CD}" dt="2026-05-04T10:06:55.396" v="302" actId="47"/>
        <pc:sldMkLst>
          <pc:docMk/>
          <pc:sldMk cId="0" sldId="265"/>
        </pc:sldMkLst>
      </pc:sldChg>
      <pc:sldChg chg="add del">
        <pc:chgData name="Turid Slettebø" userId="65215437-796a-4dff-b515-98e0a587fbc7" providerId="ADAL" clId="{0A54B6BB-08F2-411C-8EF8-C83FA52840CD}" dt="2026-05-04T10:06:58.729" v="303" actId="47"/>
        <pc:sldMkLst>
          <pc:docMk/>
          <pc:sldMk cId="0" sldId="266"/>
        </pc:sldMkLst>
      </pc:sldChg>
      <pc:sldChg chg="add del">
        <pc:chgData name="Turid Slettebø" userId="65215437-796a-4dff-b515-98e0a587fbc7" providerId="ADAL" clId="{0A54B6BB-08F2-411C-8EF8-C83FA52840CD}" dt="2026-05-04T10:07:00.382" v="304" actId="47"/>
        <pc:sldMkLst>
          <pc:docMk/>
          <pc:sldMk cId="0" sldId="267"/>
        </pc:sldMkLst>
      </pc:sldChg>
      <pc:sldChg chg="add del">
        <pc:chgData name="Turid Slettebø" userId="65215437-796a-4dff-b515-98e0a587fbc7" providerId="ADAL" clId="{0A54B6BB-08F2-411C-8EF8-C83FA52840CD}" dt="2026-05-04T09:46:36.595" v="55" actId="47"/>
        <pc:sldMkLst>
          <pc:docMk/>
          <pc:sldMk cId="0" sldId="269"/>
        </pc:sldMkLst>
      </pc:sldChg>
      <pc:sldChg chg="addSp delSp modSp mod">
        <pc:chgData name="Turid Slettebø" userId="65215437-796a-4dff-b515-98e0a587fbc7" providerId="ADAL" clId="{0A54B6BB-08F2-411C-8EF8-C83FA52840CD}" dt="2026-05-04T08:49:18.332" v="45" actId="20577"/>
        <pc:sldMkLst>
          <pc:docMk/>
          <pc:sldMk cId="997858527" sldId="282"/>
        </pc:sldMkLst>
        <pc:spChg chg="mod ord">
          <ac:chgData name="Turid Slettebø" userId="65215437-796a-4dff-b515-98e0a587fbc7" providerId="ADAL" clId="{0A54B6BB-08F2-411C-8EF8-C83FA52840CD}" dt="2026-05-04T08:49:18.332" v="45" actId="20577"/>
          <ac:spMkLst>
            <pc:docMk/>
            <pc:sldMk cId="997858527" sldId="282"/>
            <ac:spMk id="2" creationId="{972CA218-9588-F879-A59F-886A06DF0A92}"/>
          </ac:spMkLst>
        </pc:spChg>
        <pc:spChg chg="mod">
          <ac:chgData name="Turid Slettebø" userId="65215437-796a-4dff-b515-98e0a587fbc7" providerId="ADAL" clId="{0A54B6BB-08F2-411C-8EF8-C83FA52840CD}" dt="2026-05-04T08:48:49.914" v="36" actId="26606"/>
          <ac:spMkLst>
            <pc:docMk/>
            <pc:sldMk cId="997858527" sldId="282"/>
            <ac:spMk id="3" creationId="{1DF27268-03E2-9E0F-8CE2-BDA330ADB855}"/>
          </ac:spMkLst>
        </pc:spChg>
        <pc:spChg chg="add del">
          <ac:chgData name="Turid Slettebø" userId="65215437-796a-4dff-b515-98e0a587fbc7" providerId="ADAL" clId="{0A54B6BB-08F2-411C-8EF8-C83FA52840CD}" dt="2026-05-04T08:48:49.914" v="36" actId="26606"/>
          <ac:spMkLst>
            <pc:docMk/>
            <pc:sldMk cId="997858527" sldId="282"/>
            <ac:spMk id="10" creationId="{907741FC-B544-4A6E-B831-6789D042333D}"/>
          </ac:spMkLst>
        </pc:spChg>
        <pc:spChg chg="add del">
          <ac:chgData name="Turid Slettebø" userId="65215437-796a-4dff-b515-98e0a587fbc7" providerId="ADAL" clId="{0A54B6BB-08F2-411C-8EF8-C83FA52840CD}" dt="2026-05-04T08:48:49.914" v="36" actId="26606"/>
          <ac:spMkLst>
            <pc:docMk/>
            <pc:sldMk cId="997858527" sldId="282"/>
            <ac:spMk id="13" creationId="{3AFE8227-C443-417B-BA91-520EB1EF4559}"/>
          </ac:spMkLst>
        </pc:spChg>
        <pc:spChg chg="add del">
          <ac:chgData name="Turid Slettebø" userId="65215437-796a-4dff-b515-98e0a587fbc7" providerId="ADAL" clId="{0A54B6BB-08F2-411C-8EF8-C83FA52840CD}" dt="2026-05-04T08:48:49.914" v="36" actId="26606"/>
          <ac:spMkLst>
            <pc:docMk/>
            <pc:sldMk cId="997858527" sldId="282"/>
            <ac:spMk id="17" creationId="{3F0BE7ED-7814-4273-B18A-F26CC0380380}"/>
          </ac:spMkLst>
        </pc:spChg>
        <pc:spChg chg="add del">
          <ac:chgData name="Turid Slettebø" userId="65215437-796a-4dff-b515-98e0a587fbc7" providerId="ADAL" clId="{0A54B6BB-08F2-411C-8EF8-C83FA52840CD}" dt="2026-05-04T08:48:06.077" v="31" actId="26606"/>
          <ac:spMkLst>
            <pc:docMk/>
            <pc:sldMk cId="997858527" sldId="282"/>
            <ac:spMk id="19" creationId="{F13C74B1-5B17-4795-BED0-7140497B445A}"/>
          </ac:spMkLst>
        </pc:spChg>
        <pc:spChg chg="add del">
          <ac:chgData name="Turid Slettebø" userId="65215437-796a-4dff-b515-98e0a587fbc7" providerId="ADAL" clId="{0A54B6BB-08F2-411C-8EF8-C83FA52840CD}" dt="2026-05-04T08:48:06.077" v="31" actId="26606"/>
          <ac:spMkLst>
            <pc:docMk/>
            <pc:sldMk cId="997858527" sldId="282"/>
            <ac:spMk id="21" creationId="{D4974D33-8DC5-464E-8C6D-BE58F0669C17}"/>
          </ac:spMkLst>
        </pc:spChg>
        <pc:spChg chg="add del">
          <ac:chgData name="Turid Slettebø" userId="65215437-796a-4dff-b515-98e0a587fbc7" providerId="ADAL" clId="{0A54B6BB-08F2-411C-8EF8-C83FA52840CD}" dt="2026-05-04T08:48:15.920" v="33" actId="26606"/>
          <ac:spMkLst>
            <pc:docMk/>
            <pc:sldMk cId="997858527" sldId="282"/>
            <ac:spMk id="23" creationId="{327D73B4-9F5C-4A64-A179-51B9500CB8B5}"/>
          </ac:spMkLst>
        </pc:spChg>
        <pc:spChg chg="add del">
          <ac:chgData name="Turid Slettebø" userId="65215437-796a-4dff-b515-98e0a587fbc7" providerId="ADAL" clId="{0A54B6BB-08F2-411C-8EF8-C83FA52840CD}" dt="2026-05-04T08:48:15.920" v="33" actId="26606"/>
          <ac:spMkLst>
            <pc:docMk/>
            <pc:sldMk cId="997858527" sldId="282"/>
            <ac:spMk id="25" creationId="{C1F06963-6374-4B48-844F-071A9BAAAE02}"/>
          </ac:spMkLst>
        </pc:spChg>
        <pc:spChg chg="add del">
          <ac:chgData name="Turid Slettebø" userId="65215437-796a-4dff-b515-98e0a587fbc7" providerId="ADAL" clId="{0A54B6BB-08F2-411C-8EF8-C83FA52840CD}" dt="2026-05-04T08:48:15.920" v="33" actId="26606"/>
          <ac:spMkLst>
            <pc:docMk/>
            <pc:sldMk cId="997858527" sldId="282"/>
            <ac:spMk id="27" creationId="{6CB927A4-E432-4310-9CD5-E89FF5063179}"/>
          </ac:spMkLst>
        </pc:spChg>
        <pc:spChg chg="add del">
          <ac:chgData name="Turid Slettebø" userId="65215437-796a-4dff-b515-98e0a587fbc7" providerId="ADAL" clId="{0A54B6BB-08F2-411C-8EF8-C83FA52840CD}" dt="2026-05-04T08:48:15.920" v="33" actId="26606"/>
          <ac:spMkLst>
            <pc:docMk/>
            <pc:sldMk cId="997858527" sldId="282"/>
            <ac:spMk id="29" creationId="{1453BF6C-B012-48B7-B4E8-6D7AC7C27D02}"/>
          </ac:spMkLst>
        </pc:spChg>
        <pc:spChg chg="add del">
          <ac:chgData name="Turid Slettebø" userId="65215437-796a-4dff-b515-98e0a587fbc7" providerId="ADAL" clId="{0A54B6BB-08F2-411C-8EF8-C83FA52840CD}" dt="2026-05-04T08:48:15.920" v="33" actId="26606"/>
          <ac:spMkLst>
            <pc:docMk/>
            <pc:sldMk cId="997858527" sldId="282"/>
            <ac:spMk id="31" creationId="{E3020543-B24B-4EC4-8FFC-8DD88EEA91A8}"/>
          </ac:spMkLst>
        </pc:spChg>
        <pc:spChg chg="add">
          <ac:chgData name="Turid Slettebø" userId="65215437-796a-4dff-b515-98e0a587fbc7" providerId="ADAL" clId="{0A54B6BB-08F2-411C-8EF8-C83FA52840CD}" dt="2026-05-04T08:48:49.914" v="36" actId="26606"/>
          <ac:spMkLst>
            <pc:docMk/>
            <pc:sldMk cId="997858527" sldId="282"/>
            <ac:spMk id="42" creationId="{327D73B4-9F5C-4A64-A179-51B9500CB8B5}"/>
          </ac:spMkLst>
        </pc:spChg>
        <pc:spChg chg="add">
          <ac:chgData name="Turid Slettebø" userId="65215437-796a-4dff-b515-98e0a587fbc7" providerId="ADAL" clId="{0A54B6BB-08F2-411C-8EF8-C83FA52840CD}" dt="2026-05-04T08:48:49.914" v="36" actId="26606"/>
          <ac:spMkLst>
            <pc:docMk/>
            <pc:sldMk cId="997858527" sldId="282"/>
            <ac:spMk id="43" creationId="{C1F06963-6374-4B48-844F-071A9BAAAE02}"/>
          </ac:spMkLst>
        </pc:spChg>
        <pc:spChg chg="add">
          <ac:chgData name="Turid Slettebø" userId="65215437-796a-4dff-b515-98e0a587fbc7" providerId="ADAL" clId="{0A54B6BB-08F2-411C-8EF8-C83FA52840CD}" dt="2026-05-04T08:48:49.914" v="36" actId="26606"/>
          <ac:spMkLst>
            <pc:docMk/>
            <pc:sldMk cId="997858527" sldId="282"/>
            <ac:spMk id="44" creationId="{6CB927A4-E432-4310-9CD5-E89FF5063179}"/>
          </ac:spMkLst>
        </pc:spChg>
        <pc:spChg chg="add">
          <ac:chgData name="Turid Slettebø" userId="65215437-796a-4dff-b515-98e0a587fbc7" providerId="ADAL" clId="{0A54B6BB-08F2-411C-8EF8-C83FA52840CD}" dt="2026-05-04T08:48:49.914" v="36" actId="26606"/>
          <ac:spMkLst>
            <pc:docMk/>
            <pc:sldMk cId="997858527" sldId="282"/>
            <ac:spMk id="45" creationId="{1453BF6C-B012-48B7-B4E8-6D7AC7C27D02}"/>
          </ac:spMkLst>
        </pc:spChg>
        <pc:spChg chg="add">
          <ac:chgData name="Turid Slettebø" userId="65215437-796a-4dff-b515-98e0a587fbc7" providerId="ADAL" clId="{0A54B6BB-08F2-411C-8EF8-C83FA52840CD}" dt="2026-05-04T08:48:49.914" v="36" actId="26606"/>
          <ac:spMkLst>
            <pc:docMk/>
            <pc:sldMk cId="997858527" sldId="282"/>
            <ac:spMk id="46" creationId="{E3020543-B24B-4EC4-8FFC-8DD88EEA91A8}"/>
          </ac:spMkLst>
        </pc:spChg>
        <pc:grpChg chg="add del">
          <ac:chgData name="Turid Slettebø" userId="65215437-796a-4dff-b515-98e0a587fbc7" providerId="ADAL" clId="{0A54B6BB-08F2-411C-8EF8-C83FA52840CD}" dt="2026-05-04T08:48:49.914" v="35" actId="26606"/>
          <ac:grpSpMkLst>
            <pc:docMk/>
            <pc:sldMk cId="997858527" sldId="282"/>
            <ac:grpSpMk id="38" creationId="{3AFCAD34-1AFC-BC1A-F6B2-C34C63912EAB}"/>
          </ac:grpSpMkLst>
        </pc:grpChg>
        <pc:picChg chg="del">
          <ac:chgData name="Turid Slettebø" userId="65215437-796a-4dff-b515-98e0a587fbc7" providerId="ADAL" clId="{0A54B6BB-08F2-411C-8EF8-C83FA52840CD}" dt="2026-05-04T08:47:47.061" v="28" actId="478"/>
          <ac:picMkLst>
            <pc:docMk/>
            <pc:sldMk cId="997858527" sldId="282"/>
            <ac:picMk id="8" creationId="{3435766B-9115-E483-B410-AE14A4C193AC}"/>
          </ac:picMkLst>
        </pc:picChg>
        <pc:picChg chg="add mod">
          <ac:chgData name="Turid Slettebø" userId="65215437-796a-4dff-b515-98e0a587fbc7" providerId="ADAL" clId="{0A54B6BB-08F2-411C-8EF8-C83FA52840CD}" dt="2026-05-04T08:48:49.914" v="35" actId="26606"/>
          <ac:picMkLst>
            <pc:docMk/>
            <pc:sldMk cId="997858527" sldId="282"/>
            <ac:picMk id="11" creationId="{B4DA178B-E423-8B5B-205D-61377DC30AED}"/>
          </ac:picMkLst>
        </pc:picChg>
      </pc:sldChg>
      <pc:sldChg chg="addSp modSp new mod">
        <pc:chgData name="Turid Slettebø" userId="65215437-796a-4dff-b515-98e0a587fbc7" providerId="ADAL" clId="{0A54B6BB-08F2-411C-8EF8-C83FA52840CD}" dt="2026-05-04T09:49:09.534" v="157" actId="14100"/>
        <pc:sldMkLst>
          <pc:docMk/>
          <pc:sldMk cId="272426912" sldId="283"/>
        </pc:sldMkLst>
        <pc:spChg chg="add mod">
          <ac:chgData name="Turid Slettebø" userId="65215437-796a-4dff-b515-98e0a587fbc7" providerId="ADAL" clId="{0A54B6BB-08F2-411C-8EF8-C83FA52840CD}" dt="2026-05-04T09:47:51.369" v="92" actId="403"/>
          <ac:spMkLst>
            <pc:docMk/>
            <pc:sldMk cId="272426912" sldId="283"/>
            <ac:spMk id="4" creationId="{65DD5AD6-4597-F162-AEB9-D2D45A326831}"/>
          </ac:spMkLst>
        </pc:spChg>
        <pc:spChg chg="add mod">
          <ac:chgData name="Turid Slettebø" userId="65215437-796a-4dff-b515-98e0a587fbc7" providerId="ADAL" clId="{0A54B6BB-08F2-411C-8EF8-C83FA52840CD}" dt="2026-05-04T09:49:04.213" v="156" actId="207"/>
          <ac:spMkLst>
            <pc:docMk/>
            <pc:sldMk cId="272426912" sldId="283"/>
            <ac:spMk id="5" creationId="{537E8E50-724D-45BE-7089-6831CA9EEFB7}"/>
          </ac:spMkLst>
        </pc:spChg>
        <pc:picChg chg="add mod">
          <ac:chgData name="Turid Slettebø" userId="65215437-796a-4dff-b515-98e0a587fbc7" providerId="ADAL" clId="{0A54B6BB-08F2-411C-8EF8-C83FA52840CD}" dt="2026-05-04T09:49:09.534" v="157" actId="14100"/>
          <ac:picMkLst>
            <pc:docMk/>
            <pc:sldMk cId="272426912" sldId="283"/>
            <ac:picMk id="2" creationId="{225FA7F8-5935-6ADB-2118-D1EE65106228}"/>
          </ac:picMkLst>
        </pc:picChg>
        <pc:picChg chg="add mod">
          <ac:chgData name="Turid Slettebø" userId="65215437-796a-4dff-b515-98e0a587fbc7" providerId="ADAL" clId="{0A54B6BB-08F2-411C-8EF8-C83FA52840CD}" dt="2026-05-04T09:46:48.043" v="58" actId="1076"/>
          <ac:picMkLst>
            <pc:docMk/>
            <pc:sldMk cId="272426912" sldId="283"/>
            <ac:picMk id="3" creationId="{42D44C34-0289-96D9-A952-79AF45293521}"/>
          </ac:picMkLst>
        </pc:picChg>
      </pc:sldChg>
      <pc:sldChg chg="del">
        <pc:chgData name="Turid Slettebø" userId="65215437-796a-4dff-b515-98e0a587fbc7" providerId="ADAL" clId="{0A54B6BB-08F2-411C-8EF8-C83FA52840CD}" dt="2026-05-04T08:49:29.213" v="46" actId="47"/>
        <pc:sldMkLst>
          <pc:docMk/>
          <pc:sldMk cId="0" sldId="284"/>
        </pc:sldMkLst>
      </pc:sldChg>
      <pc:sldChg chg="modSp add mod">
        <pc:chgData name="Turid Slettebø" userId="65215437-796a-4dff-b515-98e0a587fbc7" providerId="ADAL" clId="{0A54B6BB-08F2-411C-8EF8-C83FA52840CD}" dt="2026-05-04T09:52:44.182" v="241" actId="20577"/>
        <pc:sldMkLst>
          <pc:docMk/>
          <pc:sldMk cId="857319190" sldId="284"/>
        </pc:sldMkLst>
        <pc:spChg chg="mod">
          <ac:chgData name="Turid Slettebø" userId="65215437-796a-4dff-b515-98e0a587fbc7" providerId="ADAL" clId="{0A54B6BB-08F2-411C-8EF8-C83FA52840CD}" dt="2026-05-04T09:52:44.182" v="241" actId="20577"/>
          <ac:spMkLst>
            <pc:docMk/>
            <pc:sldMk cId="857319190" sldId="284"/>
            <ac:spMk id="3" creationId="{A9A0C9DB-97ED-59CA-2377-52EBBE29389D}"/>
          </ac:spMkLst>
        </pc:spChg>
      </pc:sldChg>
      <pc:sldChg chg="addSp modSp new mod setBg">
        <pc:chgData name="Turid Slettebø" userId="65215437-796a-4dff-b515-98e0a587fbc7" providerId="ADAL" clId="{0A54B6BB-08F2-411C-8EF8-C83FA52840CD}" dt="2026-05-04T10:03:49.446" v="286" actId="121"/>
        <pc:sldMkLst>
          <pc:docMk/>
          <pc:sldMk cId="3855596883" sldId="285"/>
        </pc:sldMkLst>
        <pc:spChg chg="add mod">
          <ac:chgData name="Turid Slettebø" userId="65215437-796a-4dff-b515-98e0a587fbc7" providerId="ADAL" clId="{0A54B6BB-08F2-411C-8EF8-C83FA52840CD}" dt="2026-05-04T10:03:49.446" v="286" actId="121"/>
          <ac:spMkLst>
            <pc:docMk/>
            <pc:sldMk cId="3855596883" sldId="285"/>
            <ac:spMk id="3" creationId="{D3081944-5159-062C-0D3B-70713A72D9C8}"/>
          </ac:spMkLst>
        </pc:spChg>
        <pc:spChg chg="add">
          <ac:chgData name="Turid Slettebø" userId="65215437-796a-4dff-b515-98e0a587fbc7" providerId="ADAL" clId="{0A54B6BB-08F2-411C-8EF8-C83FA52840CD}" dt="2026-05-04T10:01:25.801" v="245" actId="26606"/>
          <ac:spMkLst>
            <pc:docMk/>
            <pc:sldMk cId="3855596883" sldId="285"/>
            <ac:spMk id="10" creationId="{D1D34770-47A8-402C-AF23-2B653F2D88C1}"/>
          </ac:spMkLst>
        </pc:spChg>
        <pc:picChg chg="add mod">
          <ac:chgData name="Turid Slettebø" userId="65215437-796a-4dff-b515-98e0a587fbc7" providerId="ADAL" clId="{0A54B6BB-08F2-411C-8EF8-C83FA52840CD}" dt="2026-05-04T10:01:25.801" v="245" actId="26606"/>
          <ac:picMkLst>
            <pc:docMk/>
            <pc:sldMk cId="3855596883" sldId="285"/>
            <ac:picMk id="5" creationId="{0EC87403-4D82-6994-F8D7-075FE7A90DA0}"/>
          </ac:picMkLst>
        </pc:picChg>
      </pc:sldChg>
      <pc:sldChg chg="modSp add mod ord">
        <pc:chgData name="Turid Slettebø" userId="65215437-796a-4dff-b515-98e0a587fbc7" providerId="ADAL" clId="{0A54B6BB-08F2-411C-8EF8-C83FA52840CD}" dt="2026-05-04T10:06:33.461" v="299" actId="14100"/>
        <pc:sldMkLst>
          <pc:docMk/>
          <pc:sldMk cId="2901090139" sldId="286"/>
        </pc:sldMkLst>
        <pc:spChg chg="mod">
          <ac:chgData name="Turid Slettebø" userId="65215437-796a-4dff-b515-98e0a587fbc7" providerId="ADAL" clId="{0A54B6BB-08F2-411C-8EF8-C83FA52840CD}" dt="2026-05-04T10:06:33.461" v="299" actId="14100"/>
          <ac:spMkLst>
            <pc:docMk/>
            <pc:sldMk cId="2901090139" sldId="286"/>
            <ac:spMk id="3" creationId="{423815F8-1992-3139-EA70-33F6AB2DFE5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04.05.2026</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04.05.2026</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Jesus was on a mountain teaching His disciples. ‘Be careful not to display your righteousness merely to be seen by people,’ Jesus said. ‘Otherwise you have no reward with your Father in heaven.</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2</a:t>
            </a:fld>
            <a:endParaRPr lang="en-GB" sz="14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So Jesus called His disciples and said to them, ‘I have compassion on the crowd, because they have already been here with me three days, and they have nothing to eat. If I send them home hungry, they will faint on the way, and some of them have come from a great distance.’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3</a:t>
            </a:fld>
            <a:endParaRPr lang="en-GB" sz="14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‘Our Father in heaven, may your name be honoured, may your kingdom come, may your will be done on earth as it is in heaven.</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4</a:t>
            </a:fld>
            <a:endParaRPr lang="en-GB" sz="14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BBE37-3D58-79F1-A9B2-BEDC7B0D3F8F}"/>
            </a:ext>
          </a:extLst>
        </p:cNvPr>
        <p:cNvGrpSpPr/>
        <p:nvPr/>
      </p:nvGrpSpPr>
      <p:grpSpPr>
        <a:xfrm>
          <a:off x="0" y="0"/>
          <a:ext cx="0" cy="0"/>
          <a:chOff x="0" y="0"/>
          <a:chExt cx="0" cy="0"/>
        </a:xfrm>
      </p:grpSpPr>
      <p:sp>
        <p:nvSpPr>
          <p:cNvPr id="41" name="PlaceHolder 1">
            <a:extLst>
              <a:ext uri="{FF2B5EF4-FFF2-40B4-BE49-F238E27FC236}">
                <a16:creationId xmlns:a16="http://schemas.microsoft.com/office/drawing/2014/main" id="{9B050D20-907E-8767-61CA-BE9DAD901B41}"/>
              </a:ext>
            </a:extLst>
          </p:cNvPr>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a:extLst>
              <a:ext uri="{FF2B5EF4-FFF2-40B4-BE49-F238E27FC236}">
                <a16:creationId xmlns:a16="http://schemas.microsoft.com/office/drawing/2014/main" id="{D77390F4-5B21-E8F3-BE48-5DCEA631AD17}"/>
              </a:ext>
            </a:extLst>
          </p:cNvPr>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‘When you pray, do not babble repetitiously like the Gentiles, because they think that by their many words they will be heard. Do not be like them, for your Father knows what you need before you ask him. So pray this way:</a:t>
            </a:r>
            <a:endParaRPr lang="en-GB" sz="1400" b="0" strike="noStrike" spc="-1">
              <a:solidFill>
                <a:srgbClr val="000000"/>
              </a:solidFill>
              <a:latin typeface="Arial"/>
            </a:endParaRPr>
          </a:p>
        </p:txBody>
      </p:sp>
      <p:sp>
        <p:nvSpPr>
          <p:cNvPr id="43" name="PlaceHolder 3">
            <a:extLst>
              <a:ext uri="{FF2B5EF4-FFF2-40B4-BE49-F238E27FC236}">
                <a16:creationId xmlns:a16="http://schemas.microsoft.com/office/drawing/2014/main" id="{F2E57559-E266-5A6E-A8E1-5AF58E036545}"/>
              </a:ext>
            </a:extLst>
          </p:cNvPr>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5</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1181384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‘When you pray, do not babble repetitiously like the Gentiles, because they think that by their many words they will be heard. Do not be like them, for your Father knows what you need before you ask him. So pray this way:</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7</a:t>
            </a:fld>
            <a:endParaRPr lang="en-GB" sz="14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FCC92-FE05-E037-6CCC-591AE1AB0C3B}"/>
            </a:ext>
          </a:extLst>
        </p:cNvPr>
        <p:cNvGrpSpPr/>
        <p:nvPr/>
      </p:nvGrpSpPr>
      <p:grpSpPr>
        <a:xfrm>
          <a:off x="0" y="0"/>
          <a:ext cx="0" cy="0"/>
          <a:chOff x="0" y="0"/>
          <a:chExt cx="0" cy="0"/>
        </a:xfrm>
      </p:grpSpPr>
      <p:sp>
        <p:nvSpPr>
          <p:cNvPr id="41" name="PlaceHolder 1">
            <a:extLst>
              <a:ext uri="{FF2B5EF4-FFF2-40B4-BE49-F238E27FC236}">
                <a16:creationId xmlns:a16="http://schemas.microsoft.com/office/drawing/2014/main" id="{6B1506C5-FF57-C9C6-3EF5-A39857F234E9}"/>
              </a:ext>
            </a:extLst>
          </p:cNvPr>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a:extLst>
              <a:ext uri="{FF2B5EF4-FFF2-40B4-BE49-F238E27FC236}">
                <a16:creationId xmlns:a16="http://schemas.microsoft.com/office/drawing/2014/main" id="{8EDDA6E2-81CE-89D7-5D08-E68C848C0506}"/>
              </a:ext>
            </a:extLst>
          </p:cNvPr>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‘When you pray, do not babble repetitiously like the Gentiles, because they think that by their many words they will be heard. Do not be like them, for your Father knows what you need before you ask him. So pray this way:</a:t>
            </a:r>
            <a:endParaRPr lang="en-GB" sz="1400" b="0" strike="noStrike" spc="-1">
              <a:solidFill>
                <a:srgbClr val="000000"/>
              </a:solidFill>
              <a:latin typeface="Arial"/>
            </a:endParaRPr>
          </a:p>
        </p:txBody>
      </p:sp>
      <p:sp>
        <p:nvSpPr>
          <p:cNvPr id="43" name="PlaceHolder 3">
            <a:extLst>
              <a:ext uri="{FF2B5EF4-FFF2-40B4-BE49-F238E27FC236}">
                <a16:creationId xmlns:a16="http://schemas.microsoft.com/office/drawing/2014/main" id="{8C3A4680-CFB9-74A6-D200-F9EF02340FD7}"/>
              </a:ext>
            </a:extLst>
          </p:cNvPr>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9</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275198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28" y="2130426"/>
            <a:ext cx="10363517" cy="1470025"/>
          </a:xfrm>
        </p:spPr>
        <p:txBody>
          <a:bodyPr/>
          <a:lstStyle/>
          <a:p>
            <a:r>
              <a:rPr lang="en-US"/>
              <a:t>Click to edit Master title style</a:t>
            </a:r>
          </a:p>
        </p:txBody>
      </p:sp>
      <p:sp>
        <p:nvSpPr>
          <p:cNvPr id="3" name="Subtitle 2"/>
          <p:cNvSpPr>
            <a:spLocks noGrp="1"/>
          </p:cNvSpPr>
          <p:nvPr>
            <p:ph type="subTitle" idx="1"/>
          </p:nvPr>
        </p:nvSpPr>
        <p:spPr>
          <a:xfrm>
            <a:off x="1828856" y="3886200"/>
            <a:ext cx="8534661"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470" y="274639"/>
            <a:ext cx="2743284"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19" y="274639"/>
            <a:ext cx="8026645"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113" y="4406901"/>
            <a:ext cx="10363517"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113" y="2906714"/>
            <a:ext cx="10363517"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19"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790"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19" y="1535113"/>
            <a:ext cx="538708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19" y="2174875"/>
            <a:ext cx="538708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556" y="1535113"/>
            <a:ext cx="538919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556" y="2174875"/>
            <a:ext cx="538919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19" y="273050"/>
            <a:ext cx="401120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879" y="273051"/>
            <a:ext cx="681587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19" y="1435101"/>
            <a:ext cx="401120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91" y="4800600"/>
            <a:ext cx="7315423"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91" y="612775"/>
            <a:ext cx="731542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91" y="5367338"/>
            <a:ext cx="731542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19" y="274638"/>
            <a:ext cx="10973135"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19" y="1600201"/>
            <a:ext cx="10973135"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19" y="6356351"/>
            <a:ext cx="2844887"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5/4/2026</a:t>
            </a:fld>
            <a:endParaRPr lang="en-US"/>
          </a:p>
        </p:txBody>
      </p:sp>
      <p:sp>
        <p:nvSpPr>
          <p:cNvPr id="5" name="Footer Placeholder 4"/>
          <p:cNvSpPr>
            <a:spLocks noGrp="1"/>
          </p:cNvSpPr>
          <p:nvPr>
            <p:ph type="ftr" sz="quarter" idx="3"/>
          </p:nvPr>
        </p:nvSpPr>
        <p:spPr>
          <a:xfrm>
            <a:off x="4165727" y="6356351"/>
            <a:ext cx="386091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867" y="6356351"/>
            <a:ext cx="284488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870A1295-61BC-4214-AA3E-D3966730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7339828" cy="975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kstSylinder 3">
            <a:extLst>
              <a:ext uri="{FF2B5EF4-FFF2-40B4-BE49-F238E27FC236}">
                <a16:creationId xmlns:a16="http://schemas.microsoft.com/office/drawing/2014/main" id="{18203C1B-9BBE-94D6-A951-29FC95C6B165}"/>
              </a:ext>
            </a:extLst>
          </p:cNvPr>
          <p:cNvSpPr txBox="1"/>
          <p:nvPr/>
        </p:nvSpPr>
        <p:spPr>
          <a:xfrm>
            <a:off x="1144457" y="7276841"/>
            <a:ext cx="15064885" cy="1423154"/>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5700" noProof="0" dirty="0">
                <a:effectLst>
                  <a:outerShdw blurRad="38100" dist="38100" dir="2700000" algn="tl">
                    <a:srgbClr val="000000">
                      <a:alpha val="43137"/>
                    </a:srgbClr>
                  </a:outerShdw>
                </a:effectLst>
                <a:latin typeface="+mj-lt"/>
                <a:ea typeface="+mj-ea"/>
                <a:cs typeface="+mj-cs"/>
              </a:rPr>
              <a:t>3. </a:t>
            </a:r>
            <a:r>
              <a:rPr lang="en-US" sz="5700" noProof="0" dirty="0" err="1">
                <a:effectLst>
                  <a:outerShdw blurRad="38100" dist="38100" dir="2700000" algn="tl">
                    <a:srgbClr val="000000">
                      <a:alpha val="43137"/>
                    </a:srgbClr>
                  </a:outerShdw>
                </a:effectLst>
                <a:latin typeface="+mj-lt"/>
                <a:ea typeface="+mj-ea"/>
                <a:cs typeface="+mj-cs"/>
              </a:rPr>
              <a:t>Bibelsamling</a:t>
            </a:r>
            <a:r>
              <a:rPr lang="en-US" sz="5700" noProof="0" dirty="0">
                <a:effectLst>
                  <a:outerShdw blurRad="38100" dist="38100" dir="2700000" algn="tl">
                    <a:srgbClr val="000000">
                      <a:alpha val="43137"/>
                    </a:srgbClr>
                  </a:outerShdw>
                </a:effectLst>
                <a:latin typeface="+mj-lt"/>
                <a:ea typeface="+mj-ea"/>
                <a:cs typeface="+mj-cs"/>
              </a:rPr>
              <a:t> </a:t>
            </a:r>
            <a:r>
              <a:rPr lang="en-US" sz="5700" b="1" noProof="0" dirty="0" err="1">
                <a:effectLst>
                  <a:outerShdw blurRad="38100" dist="38100" dir="2700000" algn="tl">
                    <a:srgbClr val="000000">
                      <a:alpha val="43137"/>
                    </a:srgbClr>
                  </a:outerShdw>
                </a:effectLst>
                <a:latin typeface="+mj-lt"/>
                <a:ea typeface="+mj-ea"/>
                <a:cs typeface="+mj-cs"/>
              </a:rPr>
              <a:t>Hvem</a:t>
            </a:r>
            <a:r>
              <a:rPr lang="en-US" sz="5700" b="1" noProof="0" dirty="0">
                <a:effectLst>
                  <a:outerShdw blurRad="38100" dist="38100" dir="2700000" algn="tl">
                    <a:srgbClr val="000000">
                      <a:alpha val="43137"/>
                    </a:srgbClr>
                  </a:outerShdw>
                </a:effectLst>
                <a:latin typeface="+mj-lt"/>
                <a:ea typeface="+mj-ea"/>
                <a:cs typeface="+mj-cs"/>
              </a:rPr>
              <a:t> </a:t>
            </a:r>
            <a:r>
              <a:rPr lang="en-US" sz="5700" b="1" noProof="0" dirty="0" err="1">
                <a:effectLst>
                  <a:outerShdw blurRad="38100" dist="38100" dir="2700000" algn="tl">
                    <a:srgbClr val="000000">
                      <a:alpha val="43137"/>
                    </a:srgbClr>
                  </a:outerShdw>
                </a:effectLst>
                <a:latin typeface="+mj-lt"/>
                <a:ea typeface="+mj-ea"/>
                <a:cs typeface="+mj-cs"/>
              </a:rPr>
              <a:t>sier</a:t>
            </a:r>
            <a:r>
              <a:rPr lang="en-US" sz="5700" b="1" noProof="0" dirty="0">
                <a:effectLst>
                  <a:outerShdw blurRad="38100" dist="38100" dir="2700000" algn="tl">
                    <a:srgbClr val="000000">
                      <a:alpha val="43137"/>
                    </a:srgbClr>
                  </a:outerShdw>
                </a:effectLst>
                <a:latin typeface="+mj-lt"/>
                <a:ea typeface="+mj-ea"/>
                <a:cs typeface="+mj-cs"/>
              </a:rPr>
              <a:t> </a:t>
            </a:r>
            <a:r>
              <a:rPr lang="en-US" sz="5700" b="1" noProof="0" dirty="0" err="1">
                <a:effectLst>
                  <a:outerShdw blurRad="38100" dist="38100" dir="2700000" algn="tl">
                    <a:srgbClr val="000000">
                      <a:alpha val="43137"/>
                    </a:srgbClr>
                  </a:outerShdw>
                </a:effectLst>
                <a:latin typeface="+mj-lt"/>
                <a:ea typeface="+mj-ea"/>
                <a:cs typeface="+mj-cs"/>
              </a:rPr>
              <a:t>dere</a:t>
            </a:r>
            <a:r>
              <a:rPr lang="en-US" sz="5700" b="1" noProof="0" dirty="0">
                <a:effectLst>
                  <a:outerShdw blurRad="38100" dist="38100" dir="2700000" algn="tl">
                    <a:srgbClr val="000000">
                      <a:alpha val="43137"/>
                    </a:srgbClr>
                  </a:outerShdw>
                </a:effectLst>
                <a:latin typeface="+mj-lt"/>
                <a:ea typeface="+mj-ea"/>
                <a:cs typeface="+mj-cs"/>
              </a:rPr>
              <a:t> at </a:t>
            </a:r>
            <a:r>
              <a:rPr lang="en-US" sz="5700" b="1" noProof="0" dirty="0" err="1">
                <a:effectLst>
                  <a:outerShdw blurRad="38100" dist="38100" dir="2700000" algn="tl">
                    <a:srgbClr val="000000">
                      <a:alpha val="43137"/>
                    </a:srgbClr>
                  </a:outerShdw>
                </a:effectLst>
                <a:latin typeface="+mj-lt"/>
                <a:ea typeface="+mj-ea"/>
                <a:cs typeface="+mj-cs"/>
              </a:rPr>
              <a:t>jeg</a:t>
            </a:r>
            <a:r>
              <a:rPr lang="en-US" sz="5700" b="1" noProof="0" dirty="0">
                <a:effectLst>
                  <a:outerShdw blurRad="38100" dist="38100" dir="2700000" algn="tl">
                    <a:srgbClr val="000000">
                      <a:alpha val="43137"/>
                    </a:srgbClr>
                  </a:outerShdw>
                </a:effectLst>
                <a:latin typeface="+mj-lt"/>
                <a:ea typeface="+mj-ea"/>
                <a:cs typeface="+mj-cs"/>
              </a:rPr>
              <a:t> er?</a:t>
            </a:r>
          </a:p>
        </p:txBody>
      </p:sp>
      <p:pic>
        <p:nvPicPr>
          <p:cNvPr id="7" name="Picture 2">
            <a:extLst>
              <a:ext uri="{FF2B5EF4-FFF2-40B4-BE49-F238E27FC236}">
                <a16:creationId xmlns:a16="http://schemas.microsoft.com/office/drawing/2014/main" id="{1836C342-4365-0699-DCC9-01B1D35EAAF3}"/>
              </a:ext>
            </a:extLst>
          </p:cNvPr>
          <p:cNvPicPr>
            <a:picLocks noChangeAspect="1"/>
          </p:cNvPicPr>
          <p:nvPr/>
        </p:nvPicPr>
        <p:blipFill>
          <a:blip r:embed="rId3"/>
          <a:srcRect t="8219" r="1" b="30520"/>
          <a:stretch>
            <a:fillRect/>
          </a:stretch>
        </p:blipFill>
        <p:spPr>
          <a:xfrm>
            <a:off x="-1" y="10"/>
            <a:ext cx="17340263" cy="5975398"/>
          </a:xfrm>
          <a:prstGeom prst="rect">
            <a:avLst/>
          </a:prstGeom>
        </p:spPr>
      </p:pic>
      <p:grpSp>
        <p:nvGrpSpPr>
          <p:cNvPr id="37" name="Group 36">
            <a:extLst>
              <a:ext uri="{FF2B5EF4-FFF2-40B4-BE49-F238E27FC236}">
                <a16:creationId xmlns:a16="http://schemas.microsoft.com/office/drawing/2014/main" id="{0B139475-2B26-4CA9-9413-DE741E49F7B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4183911"/>
            <a:ext cx="17335927" cy="2600960"/>
            <a:chOff x="-305" y="3144820"/>
            <a:chExt cx="9182100" cy="1551136"/>
          </a:xfrm>
        </p:grpSpPr>
        <p:sp useBgFill="1">
          <p:nvSpPr>
            <p:cNvPr id="38" name="Freeform: Shape 37">
              <a:extLst>
                <a:ext uri="{FF2B5EF4-FFF2-40B4-BE49-F238E27FC236}">
                  <a16:creationId xmlns:a16="http://schemas.microsoft.com/office/drawing/2014/main" id="{16C6BF63-6277-4C39-BE5D-3C341662CE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76854"/>
              <a:ext cx="9182100" cy="1019102"/>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6EA3BAD9-C130-4A9C-9086-20D132A6C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44820"/>
              <a:ext cx="9182100" cy="932744"/>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2587D38B-9E07-4A8B-B285-5FEBF6A60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80789"/>
              <a:ext cx="9182100" cy="544245"/>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5EF4DD4B-217B-4346-A2B8-432793639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324550"/>
              <a:ext cx="9182100" cy="765639"/>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grpSp>
      <p:pic>
        <p:nvPicPr>
          <p:cNvPr id="6" name="Bilde 5" descr="Et bilde som inneholder symbol, Font, logo, design&#10;&#10;Automatisk generert beskrivelse">
            <a:extLst>
              <a:ext uri="{FF2B5EF4-FFF2-40B4-BE49-F238E27FC236}">
                <a16:creationId xmlns:a16="http://schemas.microsoft.com/office/drawing/2014/main" id="{1F942A8E-B6E9-7DD6-90BB-C0261DF4C4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1931" y="8429178"/>
            <a:ext cx="3180049" cy="11079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21">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7340262" cy="975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kstSylinder 2">
            <a:extLst>
              <a:ext uri="{FF2B5EF4-FFF2-40B4-BE49-F238E27FC236}">
                <a16:creationId xmlns:a16="http://schemas.microsoft.com/office/drawing/2014/main" id="{1DF27268-03E2-9E0F-8CE2-BDA330ADB855}"/>
              </a:ext>
            </a:extLst>
          </p:cNvPr>
          <p:cNvSpPr txBox="1"/>
          <p:nvPr/>
        </p:nvSpPr>
        <p:spPr>
          <a:xfrm>
            <a:off x="9469039" y="664563"/>
            <a:ext cx="5967363" cy="2919142"/>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8000">
                <a:latin typeface="+mj-lt"/>
                <a:ea typeface="+mj-ea"/>
                <a:cs typeface="+mj-cs"/>
              </a:rPr>
              <a:t>Smågruppe-spørsmål:</a:t>
            </a:r>
          </a:p>
        </p:txBody>
      </p:sp>
      <p:sp>
        <p:nvSpPr>
          <p:cNvPr id="43" name="Oval 23">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42" y="788127"/>
            <a:ext cx="8166918" cy="816666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Bilde 10">
            <a:extLst>
              <a:ext uri="{FF2B5EF4-FFF2-40B4-BE49-F238E27FC236}">
                <a16:creationId xmlns:a16="http://schemas.microsoft.com/office/drawing/2014/main" id="{B4DA178B-E423-8B5B-205D-61377DC30AED}"/>
              </a:ext>
            </a:extLst>
          </p:cNvPr>
          <p:cNvPicPr>
            <a:picLocks noChangeAspect="1"/>
          </p:cNvPicPr>
          <p:nvPr/>
        </p:nvPicPr>
        <p:blipFill>
          <a:blip r:embed="rId2">
            <a:extLst>
              <a:ext uri="{28A0092B-C50C-407E-A947-70E740481C1C}">
                <a14:useLocalDpi xmlns:a14="http://schemas.microsoft.com/office/drawing/2010/main" val="0"/>
              </a:ext>
            </a:extLst>
          </a:blip>
          <a:srcRect l="32375" r="11373" b="-1"/>
          <a:stretch>
            <a:fillRect/>
          </a:stretch>
        </p:blipFill>
        <p:spPr>
          <a:xfrm>
            <a:off x="718838" y="788125"/>
            <a:ext cx="8166918" cy="816666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44"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29314" y="1000787"/>
            <a:ext cx="243940" cy="243933"/>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45"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1267" y="2222500"/>
            <a:ext cx="224070" cy="224064"/>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sp>
        <p:nvSpPr>
          <p:cNvPr id="2" name="TekstSylinder 1">
            <a:extLst>
              <a:ext uri="{FF2B5EF4-FFF2-40B4-BE49-F238E27FC236}">
                <a16:creationId xmlns:a16="http://schemas.microsoft.com/office/drawing/2014/main" id="{972CA218-9588-F879-A59F-886A06DF0A92}"/>
              </a:ext>
            </a:extLst>
          </p:cNvPr>
          <p:cNvSpPr txBox="1"/>
          <p:nvPr/>
        </p:nvSpPr>
        <p:spPr>
          <a:xfrm>
            <a:off x="9469039" y="4253607"/>
            <a:ext cx="5967361" cy="4144174"/>
          </a:xfrm>
          <a:prstGeom prst="rect">
            <a:avLst/>
          </a:prstGeom>
        </p:spPr>
        <p:txBody>
          <a:bodyPr vert="horz" lIns="91440" tIns="45720" rIns="91440" bIns="45720" rtlCol="0" anchor="t">
            <a:normAutofit/>
          </a:bodyPr>
          <a:lstStyle/>
          <a:p>
            <a:pPr marL="285750" lvl="0" indent="-285750">
              <a:buFont typeface="Arial" panose="020B0604020202020204" pitchFamily="34" charset="0"/>
              <a:buChar char="•"/>
            </a:pPr>
            <a:r>
              <a:rPr lang="nb-NO" sz="3600" dirty="0"/>
              <a:t>Hvem mener du at Jesus er?</a:t>
            </a:r>
            <a:br>
              <a:rPr lang="nb-NO" sz="3600" dirty="0"/>
            </a:br>
            <a:endParaRPr lang="nb-NO" sz="3600" dirty="0"/>
          </a:p>
          <a:p>
            <a:pPr marL="285750" lvl="0" indent="-285750">
              <a:buFont typeface="Arial" panose="020B0604020202020204" pitchFamily="34" charset="0"/>
              <a:buChar char="•"/>
            </a:pPr>
            <a:r>
              <a:rPr lang="nb-NO" sz="3600" dirty="0"/>
              <a:t>Kan Jesus være både allmektig Gud, og vår beste venn? </a:t>
            </a:r>
          </a:p>
        </p:txBody>
      </p:sp>
      <p:sp>
        <p:nvSpPr>
          <p:cNvPr id="46"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57248" y="8213449"/>
            <a:ext cx="159900" cy="159895"/>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cxnSp>
        <p:nvCxnSpPr>
          <p:cNvPr id="47"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6478599" y="5147409"/>
            <a:ext cx="0" cy="4606191"/>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7858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702B4-3844-7148-EC82-14E2ECF66431}"/>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54450950-5A88-1C73-96A5-2E60DD250E41}"/>
              </a:ext>
            </a:extLst>
          </p:cNvPr>
          <p:cNvPicPr>
            <a:picLocks noChangeAspect="1"/>
          </p:cNvPicPr>
          <p:nvPr/>
        </p:nvPicPr>
        <p:blipFill>
          <a:blip r:embed="rId3"/>
          <a:stretch>
            <a:fillRect/>
          </a:stretch>
        </p:blipFill>
        <p:spPr>
          <a:xfrm>
            <a:off x="265" y="0"/>
            <a:ext cx="17339733" cy="9753600"/>
          </a:xfrm>
          <a:prstGeom prst="rect">
            <a:avLst/>
          </a:prstGeom>
        </p:spPr>
      </p:pic>
      <p:sp>
        <p:nvSpPr>
          <p:cNvPr id="3" name="Snakkeboble: oval 2">
            <a:extLst>
              <a:ext uri="{FF2B5EF4-FFF2-40B4-BE49-F238E27FC236}">
                <a16:creationId xmlns:a16="http://schemas.microsoft.com/office/drawing/2014/main" id="{A9A0C9DB-97ED-59CA-2377-52EBBE29389D}"/>
              </a:ext>
            </a:extLst>
          </p:cNvPr>
          <p:cNvSpPr/>
          <p:nvPr/>
        </p:nvSpPr>
        <p:spPr>
          <a:xfrm>
            <a:off x="6307931" y="762000"/>
            <a:ext cx="4343400" cy="1524000"/>
          </a:xfrm>
          <a:prstGeom prst="wedgeEllipseCallout">
            <a:avLst>
              <a:gd name="adj1" fmla="val -43481"/>
              <a:gd name="adj2" fmla="val 45599"/>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dirty="0">
                <a:solidFill>
                  <a:schemeClr val="tx1"/>
                </a:solidFill>
              </a:rPr>
              <a:t>«Hvem sier folk at jeg er?»</a:t>
            </a:r>
          </a:p>
        </p:txBody>
      </p:sp>
    </p:spTree>
    <p:extLst>
      <p:ext uri="{BB962C8B-B14F-4D97-AF65-F5344CB8AC3E}">
        <p14:creationId xmlns:p14="http://schemas.microsoft.com/office/powerpoint/2010/main" val="857319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225FA7F8-5935-6ADB-2118-D1EE65106228}"/>
              </a:ext>
            </a:extLst>
          </p:cNvPr>
          <p:cNvPicPr>
            <a:picLocks noChangeAspect="1"/>
          </p:cNvPicPr>
          <p:nvPr/>
        </p:nvPicPr>
        <p:blipFill>
          <a:blip r:embed="rId2"/>
          <a:stretch>
            <a:fillRect/>
          </a:stretch>
        </p:blipFill>
        <p:spPr>
          <a:xfrm>
            <a:off x="265" y="5262563"/>
            <a:ext cx="7984065" cy="4491037"/>
          </a:xfrm>
          <a:prstGeom prst="rect">
            <a:avLst/>
          </a:prstGeom>
        </p:spPr>
      </p:pic>
      <p:pic>
        <p:nvPicPr>
          <p:cNvPr id="3" name="Picture 2">
            <a:extLst>
              <a:ext uri="{FF2B5EF4-FFF2-40B4-BE49-F238E27FC236}">
                <a16:creationId xmlns:a16="http://schemas.microsoft.com/office/drawing/2014/main" id="{42D44C34-0289-96D9-A952-79AF45293521}"/>
              </a:ext>
            </a:extLst>
          </p:cNvPr>
          <p:cNvPicPr>
            <a:picLocks noChangeAspect="1"/>
          </p:cNvPicPr>
          <p:nvPr/>
        </p:nvPicPr>
        <p:blipFill>
          <a:blip r:embed="rId3"/>
          <a:stretch>
            <a:fillRect/>
          </a:stretch>
        </p:blipFill>
        <p:spPr>
          <a:xfrm>
            <a:off x="8212931" y="228600"/>
            <a:ext cx="8974666" cy="5048250"/>
          </a:xfrm>
          <a:prstGeom prst="rect">
            <a:avLst/>
          </a:prstGeom>
        </p:spPr>
      </p:pic>
      <p:sp>
        <p:nvSpPr>
          <p:cNvPr id="4" name="Pil: høyre 3">
            <a:extLst>
              <a:ext uri="{FF2B5EF4-FFF2-40B4-BE49-F238E27FC236}">
                <a16:creationId xmlns:a16="http://schemas.microsoft.com/office/drawing/2014/main" id="{65DD5AD6-4597-F162-AEB9-D2D45A326831}"/>
              </a:ext>
            </a:extLst>
          </p:cNvPr>
          <p:cNvSpPr/>
          <p:nvPr/>
        </p:nvSpPr>
        <p:spPr>
          <a:xfrm>
            <a:off x="2421731" y="1295400"/>
            <a:ext cx="5562600" cy="30480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dirty="0"/>
              <a:t>«Noen sier døperen Johannes»</a:t>
            </a:r>
          </a:p>
        </p:txBody>
      </p:sp>
      <p:sp>
        <p:nvSpPr>
          <p:cNvPr id="5" name="Pil: venstre 4">
            <a:extLst>
              <a:ext uri="{FF2B5EF4-FFF2-40B4-BE49-F238E27FC236}">
                <a16:creationId xmlns:a16="http://schemas.microsoft.com/office/drawing/2014/main" id="{537E8E50-724D-45BE-7089-6831CA9EEFB7}"/>
              </a:ext>
            </a:extLst>
          </p:cNvPr>
          <p:cNvSpPr/>
          <p:nvPr/>
        </p:nvSpPr>
        <p:spPr>
          <a:xfrm>
            <a:off x="8060531" y="6477000"/>
            <a:ext cx="7467600" cy="304800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dirty="0"/>
              <a:t>«Andre sier gjenferdet av profeten Elia»</a:t>
            </a:r>
          </a:p>
        </p:txBody>
      </p:sp>
    </p:spTree>
    <p:extLst>
      <p:ext uri="{BB962C8B-B14F-4D97-AF65-F5344CB8AC3E}">
        <p14:creationId xmlns:p14="http://schemas.microsoft.com/office/powerpoint/2010/main" val="272426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
        <p:nvSpPr>
          <p:cNvPr id="3" name="Snakkeboble: oval 2">
            <a:extLst>
              <a:ext uri="{FF2B5EF4-FFF2-40B4-BE49-F238E27FC236}">
                <a16:creationId xmlns:a16="http://schemas.microsoft.com/office/drawing/2014/main" id="{F9F7CA38-B820-9DBC-2EEC-904069025E8E}"/>
              </a:ext>
            </a:extLst>
          </p:cNvPr>
          <p:cNvSpPr/>
          <p:nvPr/>
        </p:nvSpPr>
        <p:spPr>
          <a:xfrm>
            <a:off x="6307931" y="762000"/>
            <a:ext cx="4343400" cy="1524000"/>
          </a:xfrm>
          <a:prstGeom prst="wedgeEllipseCallout">
            <a:avLst>
              <a:gd name="adj1" fmla="val -43481"/>
              <a:gd name="adj2" fmla="val 45599"/>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dirty="0">
                <a:solidFill>
                  <a:schemeClr val="tx1"/>
                </a:solidFill>
              </a:rPr>
              <a:t>«Og dere, hvem sier dere at jeg 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335927" cy="975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kstSylinder 2">
            <a:extLst>
              <a:ext uri="{FF2B5EF4-FFF2-40B4-BE49-F238E27FC236}">
                <a16:creationId xmlns:a16="http://schemas.microsoft.com/office/drawing/2014/main" id="{D3081944-5159-062C-0D3B-70713A72D9C8}"/>
              </a:ext>
            </a:extLst>
          </p:cNvPr>
          <p:cNvSpPr txBox="1"/>
          <p:nvPr/>
        </p:nvSpPr>
        <p:spPr>
          <a:xfrm>
            <a:off x="1189981" y="3420539"/>
            <a:ext cx="8536594" cy="5303515"/>
          </a:xfrm>
          <a:prstGeom prst="rect">
            <a:avLst/>
          </a:prstGeom>
        </p:spPr>
        <p:txBody>
          <a:bodyPr vert="horz" lIns="91440" tIns="45720" rIns="91440" bIns="45720" rtlCol="0">
            <a:normAutofit/>
          </a:bodyPr>
          <a:lstStyle/>
          <a:p>
            <a:pPr algn="ctr">
              <a:spcAft>
                <a:spcPts val="600"/>
              </a:spcAft>
            </a:pPr>
            <a:r>
              <a:rPr lang="nb-NO" sz="4400" noProof="0" dirty="0">
                <a:latin typeface="Arial Nova Cond Light" panose="020B0306020202020204" pitchFamily="34" charset="0"/>
              </a:rPr>
              <a:t>For hvis du med din munn bekjenner </a:t>
            </a:r>
            <a:br>
              <a:rPr lang="nb-NO" sz="4400" noProof="0" dirty="0">
                <a:latin typeface="Arial Nova Cond Light" panose="020B0306020202020204" pitchFamily="34" charset="0"/>
              </a:rPr>
            </a:br>
            <a:r>
              <a:rPr lang="nb-NO" sz="4400" noProof="0" dirty="0">
                <a:latin typeface="Arial Nova Cond Light" panose="020B0306020202020204" pitchFamily="34" charset="0"/>
              </a:rPr>
              <a:t>at Jesus er Herre, og i ditt hjerte tror </a:t>
            </a:r>
            <a:br>
              <a:rPr lang="nb-NO" sz="4400" noProof="0" dirty="0">
                <a:latin typeface="Arial Nova Cond Light" panose="020B0306020202020204" pitchFamily="34" charset="0"/>
              </a:rPr>
            </a:br>
            <a:r>
              <a:rPr lang="nb-NO" sz="4400" noProof="0" dirty="0">
                <a:latin typeface="Arial Nova Cond Light" panose="020B0306020202020204" pitchFamily="34" charset="0"/>
              </a:rPr>
              <a:t>at Gud har oppreist ham fra de døde, </a:t>
            </a:r>
            <a:br>
              <a:rPr lang="nb-NO" sz="4400" noProof="0" dirty="0">
                <a:latin typeface="Arial Nova Cond Light" panose="020B0306020202020204" pitchFamily="34" charset="0"/>
              </a:rPr>
            </a:br>
            <a:r>
              <a:rPr lang="nb-NO" sz="4400" noProof="0" dirty="0">
                <a:latin typeface="Arial Nova Cond Light" panose="020B0306020202020204" pitchFamily="34" charset="0"/>
              </a:rPr>
              <a:t>da skal du bli frelst.</a:t>
            </a:r>
          </a:p>
          <a:p>
            <a:pPr algn="r">
              <a:spcAft>
                <a:spcPts val="600"/>
              </a:spcAft>
            </a:pPr>
            <a:r>
              <a:rPr lang="nb-NO" sz="3200" dirty="0">
                <a:latin typeface="Arial Nova Cond Light" panose="020B0306020202020204" pitchFamily="34" charset="0"/>
              </a:rPr>
              <a:t>Romerbrevet 10,9</a:t>
            </a:r>
            <a:endParaRPr lang="nb-NO" sz="3200" noProof="0" dirty="0">
              <a:latin typeface="Arial Nova Cond Light" panose="020B0306020202020204" pitchFamily="34" charset="0"/>
            </a:endParaRPr>
          </a:p>
        </p:txBody>
      </p:sp>
      <p:pic>
        <p:nvPicPr>
          <p:cNvPr id="5" name="Bilde 4">
            <a:extLst>
              <a:ext uri="{FF2B5EF4-FFF2-40B4-BE49-F238E27FC236}">
                <a16:creationId xmlns:a16="http://schemas.microsoft.com/office/drawing/2014/main" id="{0EC87403-4D82-6994-F8D7-075FE7A90DA0}"/>
              </a:ext>
            </a:extLst>
          </p:cNvPr>
          <p:cNvPicPr>
            <a:picLocks noChangeAspect="1"/>
          </p:cNvPicPr>
          <p:nvPr/>
        </p:nvPicPr>
        <p:blipFill>
          <a:blip r:embed="rId2">
            <a:extLst>
              <a:ext uri="{28A0092B-C50C-407E-A947-70E740481C1C}">
                <a14:useLocalDpi xmlns:a14="http://schemas.microsoft.com/office/drawing/2010/main" val="0"/>
              </a:ext>
            </a:extLst>
          </a:blip>
          <a:srcRect r="2" b="8657"/>
          <a:stretch>
            <a:fillRect/>
          </a:stretch>
        </p:blipFill>
        <p:spPr>
          <a:xfrm>
            <a:off x="10239516" y="10"/>
            <a:ext cx="7100746" cy="9753590"/>
          </a:xfrm>
          <a:prstGeom prst="rect">
            <a:avLst/>
          </a:prstGeom>
          <a:effectLst/>
        </p:spPr>
      </p:pic>
    </p:spTree>
    <p:extLst>
      <p:ext uri="{BB962C8B-B14F-4D97-AF65-F5344CB8AC3E}">
        <p14:creationId xmlns:p14="http://schemas.microsoft.com/office/powerpoint/2010/main" val="3855596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23AF9-1577-5297-5459-8A4010AC0D44}"/>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22E2A265-DBA1-73BB-24FB-698A159AB40E}"/>
              </a:ext>
            </a:extLst>
          </p:cNvPr>
          <p:cNvPicPr>
            <a:picLocks noChangeAspect="1"/>
          </p:cNvPicPr>
          <p:nvPr/>
        </p:nvPicPr>
        <p:blipFill>
          <a:blip r:embed="rId3"/>
          <a:stretch>
            <a:fillRect/>
          </a:stretch>
        </p:blipFill>
        <p:spPr>
          <a:xfrm>
            <a:off x="265" y="0"/>
            <a:ext cx="17339733" cy="9753600"/>
          </a:xfrm>
          <a:prstGeom prst="rect">
            <a:avLst/>
          </a:prstGeom>
        </p:spPr>
      </p:pic>
      <p:sp>
        <p:nvSpPr>
          <p:cNvPr id="3" name="Snakkeboble: oval 2">
            <a:extLst>
              <a:ext uri="{FF2B5EF4-FFF2-40B4-BE49-F238E27FC236}">
                <a16:creationId xmlns:a16="http://schemas.microsoft.com/office/drawing/2014/main" id="{423815F8-1992-3139-EA70-33F6AB2DFE5C}"/>
              </a:ext>
            </a:extLst>
          </p:cNvPr>
          <p:cNvSpPr/>
          <p:nvPr/>
        </p:nvSpPr>
        <p:spPr>
          <a:xfrm>
            <a:off x="7146131" y="152400"/>
            <a:ext cx="4343400" cy="1524000"/>
          </a:xfrm>
          <a:prstGeom prst="wedgeEllipseCallout">
            <a:avLst>
              <a:gd name="adj1" fmla="val 32130"/>
              <a:gd name="adj2" fmla="val 87853"/>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dirty="0">
                <a:solidFill>
                  <a:schemeClr val="tx1"/>
                </a:solidFill>
              </a:rPr>
              <a:t>«Du er Guds Messias.»</a:t>
            </a:r>
          </a:p>
        </p:txBody>
      </p:sp>
    </p:spTree>
    <p:extLst>
      <p:ext uri="{BB962C8B-B14F-4D97-AF65-F5344CB8AC3E}">
        <p14:creationId xmlns:p14="http://schemas.microsoft.com/office/powerpoint/2010/main" val="29010901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56e74fc6-c14d-4ea4-a857-dc50e932d98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401DC6814883FA4AB7C913B01D270B89" ma:contentTypeVersion="18" ma:contentTypeDescription="Opprett et nytt dokument." ma:contentTypeScope="" ma:versionID="ea0c6d36bf297af33e61ad7c3b8149f9">
  <xsd:schema xmlns:xsd="http://www.w3.org/2001/XMLSchema" xmlns:xs="http://www.w3.org/2001/XMLSchema" xmlns:p="http://schemas.microsoft.com/office/2006/metadata/properties" xmlns:ns3="56e74fc6-c14d-4ea4-a857-dc50e932d986" xmlns:ns4="68af189c-3573-45e5-b266-0d744b221b57" targetNamespace="http://schemas.microsoft.com/office/2006/metadata/properties" ma:root="true" ma:fieldsID="328f1de1ce8b650c77427bdeb38c3395" ns3:_="" ns4:_="">
    <xsd:import namespace="56e74fc6-c14d-4ea4-a857-dc50e932d986"/>
    <xsd:import namespace="68af189c-3573-45e5-b266-0d744b221b5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4:SharedWithUsers" minOccurs="0"/>
                <xsd:element ref="ns4:SharedWithDetails" minOccurs="0"/>
                <xsd:element ref="ns4:SharingHintHash"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e74fc6-c14d-4ea4-a857-dc50e932d9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af189c-3573-45e5-b266-0d744b221b57" elementFormDefault="qualified">
    <xsd:import namespace="http://schemas.microsoft.com/office/2006/documentManagement/types"/>
    <xsd:import namespace="http://schemas.microsoft.com/office/infopath/2007/PartnerControls"/>
    <xsd:element name="SharedWithUsers" ma:index="16"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lingsdetaljer" ma:internalName="SharedWithDetails" ma:readOnly="true">
      <xsd:simpleType>
        <xsd:restriction base="dms:Note">
          <xsd:maxLength value="255"/>
        </xsd:restriction>
      </xsd:simpleType>
    </xsd:element>
    <xsd:element name="SharingHintHash" ma:index="18" nillable="true" ma:displayName="Hash for deling av tips"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A5CD6F-1B84-4C96-92C6-243FB64B4D33}">
  <ds:schemaRefs>
    <ds:schemaRef ds:uri="http://schemas.openxmlformats.org/package/2006/metadata/core-properties"/>
    <ds:schemaRef ds:uri="http://purl.org/dc/elements/1.1/"/>
    <ds:schemaRef ds:uri="68af189c-3573-45e5-b266-0d744b221b57"/>
    <ds:schemaRef ds:uri="http://www.w3.org/XML/1998/namespace"/>
    <ds:schemaRef ds:uri="http://schemas.microsoft.com/office/infopath/2007/PartnerControls"/>
    <ds:schemaRef ds:uri="http://schemas.microsoft.com/office/2006/documentManagement/types"/>
    <ds:schemaRef ds:uri="http://purl.org/dc/terms/"/>
    <ds:schemaRef ds:uri="56e74fc6-c14d-4ea4-a857-dc50e932d986"/>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987808B1-DFFB-4810-BC85-1A5EC93696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6e74fc6-c14d-4ea4-a857-dc50e932d986"/>
    <ds:schemaRef ds:uri="68af189c-3573-45e5-b266-0d744b221b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053D0A8-E4E4-4BA3-AF02-F978B83975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648</TotalTime>
  <Words>426</Words>
  <Application>Microsoft Office PowerPoint</Application>
  <PresentationFormat>Egendefinert</PresentationFormat>
  <Paragraphs>32</Paragraphs>
  <Slides>10</Slides>
  <Notes>7</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10</vt:i4>
      </vt:variant>
    </vt:vector>
  </HeadingPairs>
  <TitlesOfParts>
    <vt:vector size="15" baseType="lpstr">
      <vt:lpstr>Arial</vt:lpstr>
      <vt:lpstr>Arial Nova Cond Light</vt:lpstr>
      <vt:lpstr>Calibri</vt:lpstr>
      <vt:lpstr>Times New Roman</vt: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Turid Slettebø</dc:creator>
  <cp:lastModifiedBy>Turid Slettebø</cp:lastModifiedBy>
  <cp:revision>4</cp:revision>
  <dcterms:created xsi:type="dcterms:W3CDTF">2006-08-16T00:00:00Z</dcterms:created>
  <dcterms:modified xsi:type="dcterms:W3CDTF">2026-05-04T10:14:58Z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0x010100401DC6814883FA4AB7C913B01D270B89</vt:lpwstr>
  </property>
</Properties>
</file>